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sldIdLst>
    <p:sldId id="332" r:id="rId2"/>
    <p:sldId id="320" r:id="rId3"/>
    <p:sldId id="259" r:id="rId4"/>
    <p:sldId id="289" r:id="rId5"/>
  </p:sldIdLst>
  <p:sldSz cx="10839450" cy="609441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3386" kern="1200">
        <a:solidFill>
          <a:schemeClr val="tx1"/>
        </a:solidFill>
        <a:latin typeface="Arial" charset="0"/>
        <a:ea typeface="+mn-ea"/>
        <a:cs typeface="Arial" charset="0"/>
      </a:defRPr>
    </a:lvl1pPr>
    <a:lvl2pPr marL="483779" algn="l" rtl="0" fontAlgn="base">
      <a:spcBef>
        <a:spcPct val="0"/>
      </a:spcBef>
      <a:spcAft>
        <a:spcPct val="0"/>
      </a:spcAft>
      <a:defRPr sz="3386" kern="1200">
        <a:solidFill>
          <a:schemeClr val="tx1"/>
        </a:solidFill>
        <a:latin typeface="Arial" charset="0"/>
        <a:ea typeface="+mn-ea"/>
        <a:cs typeface="Arial" charset="0"/>
      </a:defRPr>
    </a:lvl2pPr>
    <a:lvl3pPr marL="967559" algn="l" rtl="0" fontAlgn="base">
      <a:spcBef>
        <a:spcPct val="0"/>
      </a:spcBef>
      <a:spcAft>
        <a:spcPct val="0"/>
      </a:spcAft>
      <a:defRPr sz="3386" kern="1200">
        <a:solidFill>
          <a:schemeClr val="tx1"/>
        </a:solidFill>
        <a:latin typeface="Arial" charset="0"/>
        <a:ea typeface="+mn-ea"/>
        <a:cs typeface="Arial" charset="0"/>
      </a:defRPr>
    </a:lvl3pPr>
    <a:lvl4pPr marL="1451337" algn="l" rtl="0" fontAlgn="base">
      <a:spcBef>
        <a:spcPct val="0"/>
      </a:spcBef>
      <a:spcAft>
        <a:spcPct val="0"/>
      </a:spcAft>
      <a:defRPr sz="3386" kern="1200">
        <a:solidFill>
          <a:schemeClr val="tx1"/>
        </a:solidFill>
        <a:latin typeface="Arial" charset="0"/>
        <a:ea typeface="+mn-ea"/>
        <a:cs typeface="Arial" charset="0"/>
      </a:defRPr>
    </a:lvl4pPr>
    <a:lvl5pPr marL="1935116" algn="l" rtl="0" fontAlgn="base">
      <a:spcBef>
        <a:spcPct val="0"/>
      </a:spcBef>
      <a:spcAft>
        <a:spcPct val="0"/>
      </a:spcAft>
      <a:defRPr sz="3386" kern="1200">
        <a:solidFill>
          <a:schemeClr val="tx1"/>
        </a:solidFill>
        <a:latin typeface="Arial" charset="0"/>
        <a:ea typeface="+mn-ea"/>
        <a:cs typeface="Arial" charset="0"/>
      </a:defRPr>
    </a:lvl5pPr>
    <a:lvl6pPr marL="2418895" algn="l" defTabSz="967559" rtl="0" eaLnBrk="1" latinLnBrk="0" hangingPunct="1">
      <a:defRPr sz="3386" kern="1200">
        <a:solidFill>
          <a:schemeClr val="tx1"/>
        </a:solidFill>
        <a:latin typeface="Arial" charset="0"/>
        <a:ea typeface="+mn-ea"/>
        <a:cs typeface="Arial" charset="0"/>
      </a:defRPr>
    </a:lvl6pPr>
    <a:lvl7pPr marL="2902675" algn="l" defTabSz="967559" rtl="0" eaLnBrk="1" latinLnBrk="0" hangingPunct="1">
      <a:defRPr sz="3386" kern="1200">
        <a:solidFill>
          <a:schemeClr val="tx1"/>
        </a:solidFill>
        <a:latin typeface="Arial" charset="0"/>
        <a:ea typeface="+mn-ea"/>
        <a:cs typeface="Arial" charset="0"/>
      </a:defRPr>
    </a:lvl7pPr>
    <a:lvl8pPr marL="3386453" algn="l" defTabSz="967559" rtl="0" eaLnBrk="1" latinLnBrk="0" hangingPunct="1">
      <a:defRPr sz="3386" kern="1200">
        <a:solidFill>
          <a:schemeClr val="tx1"/>
        </a:solidFill>
        <a:latin typeface="Arial" charset="0"/>
        <a:ea typeface="+mn-ea"/>
        <a:cs typeface="Arial" charset="0"/>
      </a:defRPr>
    </a:lvl8pPr>
    <a:lvl9pPr marL="3870232" algn="l" defTabSz="967559" rtl="0" eaLnBrk="1" latinLnBrk="0" hangingPunct="1">
      <a:defRPr sz="3386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2" pos="3414" userDrawn="1">
          <p15:clr>
            <a:srgbClr val="A4A3A4"/>
          </p15:clr>
        </p15:guide>
        <p15:guide id="3" pos="162" userDrawn="1">
          <p15:clr>
            <a:srgbClr val="A4A3A4"/>
          </p15:clr>
        </p15:guide>
        <p15:guide id="4" pos="488" userDrawn="1">
          <p15:clr>
            <a:srgbClr val="A4A3A4"/>
          </p15:clr>
        </p15:guide>
        <p15:guide id="5" userDrawn="1">
          <p15:clr>
            <a:srgbClr val="A4A3A4"/>
          </p15:clr>
        </p15:guide>
        <p15:guide id="6" orient="horz" pos="1920" userDrawn="1">
          <p15:clr>
            <a:srgbClr val="A4A3A4"/>
          </p15:clr>
        </p15:guide>
        <p15:guide id="7" orient="horz" pos="3710" userDrawn="1">
          <p15:clr>
            <a:srgbClr val="A4A3A4"/>
          </p15:clr>
        </p15:guide>
        <p15:guide id="8" orient="horz" pos="3455" userDrawn="1">
          <p15:clr>
            <a:srgbClr val="A4A3A4"/>
          </p15:clr>
        </p15:guide>
        <p15:guide id="9" orient="horz" pos="384" userDrawn="1">
          <p15:clr>
            <a:srgbClr val="A4A3A4"/>
          </p15:clr>
        </p15:guide>
        <p15:guide id="11" pos="6340" userDrawn="1">
          <p15:clr>
            <a:srgbClr val="A4A3A4"/>
          </p15:clr>
        </p15:guide>
        <p15:guide id="12" pos="6666" userDrawn="1">
          <p15:clr>
            <a:srgbClr val="A4A3A4"/>
          </p15:clr>
        </p15:guide>
        <p15:guide id="13" orient="horz" pos="129" userDrawn="1">
          <p15:clr>
            <a:srgbClr val="A4A3A4"/>
          </p15:clr>
        </p15:guide>
        <p15:guide id="14" orient="horz" pos="3839" userDrawn="1">
          <p15:clr>
            <a:srgbClr val="A4A3A4"/>
          </p15:clr>
        </p15:guide>
        <p15:guide id="15" orient="horz" pos="2687" userDrawn="1">
          <p15:clr>
            <a:srgbClr val="A4A3A4"/>
          </p15:clr>
        </p15:guide>
        <p15:guide id="16" pos="4775" userDrawn="1">
          <p15:clr>
            <a:srgbClr val="A4A3A4"/>
          </p15:clr>
        </p15:guide>
        <p15:guide id="17" orient="horz" pos="9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calcio.frosinone365@outlook.it" initials="p" lastIdx="2" clrIdx="0">
    <p:extLst>
      <p:ext uri="{19B8F6BF-5375-455C-9EA6-DF929625EA0E}">
        <p15:presenceInfo xmlns:p15="http://schemas.microsoft.com/office/powerpoint/2012/main" userId="e5c12c0e175fe7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CBFF"/>
    <a:srgbClr val="FF0000"/>
    <a:srgbClr val="0086DB"/>
    <a:srgbClr val="FFFFFF"/>
    <a:srgbClr val="014DA2"/>
    <a:srgbClr val="0397D6"/>
    <a:srgbClr val="00B0F0"/>
    <a:srgbClr val="003A63"/>
    <a:srgbClr val="EFED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460" autoAdjust="0"/>
  </p:normalViewPr>
  <p:slideViewPr>
    <p:cSldViewPr>
      <p:cViewPr varScale="1">
        <p:scale>
          <a:sx n="128" d="100"/>
          <a:sy n="128" d="100"/>
        </p:scale>
        <p:origin x="456" y="138"/>
      </p:cViewPr>
      <p:guideLst>
        <p:guide pos="3414"/>
        <p:guide pos="162"/>
        <p:guide pos="488"/>
        <p:guide/>
        <p:guide orient="horz" pos="1920"/>
        <p:guide orient="horz" pos="3710"/>
        <p:guide orient="horz" pos="3455"/>
        <p:guide orient="horz" pos="384"/>
        <p:guide pos="6340"/>
        <p:guide pos="6666"/>
        <p:guide orient="horz" pos="129"/>
        <p:guide orient="horz" pos="3839"/>
        <p:guide orient="horz" pos="2687"/>
        <p:guide pos="4775"/>
        <p:guide orient="horz" pos="9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1-08T11:48:12.975" idx="2">
    <p:pos x="6828" y="3433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Header Placeholder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1" name="Date Placeholder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855D2B2-6D2A-4A4A-8BE7-1E0AB7C7F6DE}" type="datetimeFigureOut">
              <a:rPr lang="it-IT"/>
              <a:pPr>
                <a:defRPr/>
              </a:pPr>
              <a:t>10/01/2023</a:t>
            </a:fld>
            <a:endParaRPr lang="it-IT"/>
          </a:p>
        </p:txBody>
      </p:sp>
      <p:sp>
        <p:nvSpPr>
          <p:cNvPr id="19460" name="Slide Image Placeholder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3" name="Notes Placeholder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it-IT" altLang="en-US" noProof="0"/>
          </a:p>
        </p:txBody>
      </p:sp>
      <p:sp>
        <p:nvSpPr>
          <p:cNvPr id="2054" name="Footer Placeholder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5" name="Slide Number Placeholder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88A5B0C-9968-42BB-B74F-BFC378009E3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8580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83779"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67559"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451337"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935116" algn="l" rtl="0" eaLnBrk="0" fontAlgn="base" hangingPunct="0">
      <a:spcBef>
        <a:spcPct val="30000"/>
      </a:spcBef>
      <a:spcAft>
        <a:spcPct val="0"/>
      </a:spcAft>
      <a:defRPr sz="127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418895" algn="l" defTabSz="967559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6pPr>
    <a:lvl7pPr marL="2902675" algn="l" defTabSz="967559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7pPr>
    <a:lvl8pPr marL="3386453" algn="l" defTabSz="967559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8pPr>
    <a:lvl9pPr marL="3870232" algn="l" defTabSz="967559" rtl="0" eaLnBrk="1" latinLnBrk="0" hangingPunct="1">
      <a:defRPr sz="12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12959" y="1893219"/>
            <a:ext cx="9213533" cy="130634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5918" y="3453501"/>
            <a:ext cx="7587616" cy="15574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C3EB-655E-4EB0-94AC-7F3D3F278B64}" type="datetime1">
              <a:rPr lang="it-IT" smtClean="0"/>
              <a:t>10/01/2023</a:t>
            </a:fld>
            <a:endParaRPr lang="it-IT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1788A-7118-466C-A756-7C401F5249D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4AF60-5655-44C4-A93D-633FCB247399}" type="datetime1">
              <a:rPr lang="it-IT" smtClean="0"/>
              <a:t>10/01/2023</a:t>
            </a:fld>
            <a:endParaRPr lang="it-IT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CC8B2-BAF3-4EF2-B290-45B6AB4F07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858602" y="244060"/>
            <a:ext cx="2438876" cy="520000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41973" y="244060"/>
            <a:ext cx="7135971" cy="520000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11274-0E70-44AB-9834-3B02247C15F1}" type="datetime1">
              <a:rPr lang="it-IT" smtClean="0"/>
              <a:t>10/01/2023</a:t>
            </a:fld>
            <a:endParaRPr lang="it-IT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CFF6A-49BB-4B3E-85FD-A55CA1F8DB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962F4-1A0A-43C2-9C46-12F9E1086BD3}" type="datetime1">
              <a:rPr lang="it-IT" smtClean="0"/>
              <a:t>10/01/2023</a:t>
            </a:fld>
            <a:endParaRPr lang="it-IT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196BE-7ECD-428A-8884-09CBD2A13FF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6241" y="3916225"/>
            <a:ext cx="9213533" cy="121041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56241" y="2583073"/>
            <a:ext cx="9213533" cy="133315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AE84B4-7BE4-444E-AEF5-394C2BDC0494}" type="datetime1">
              <a:rPr lang="it-IT" smtClean="0"/>
              <a:t>10/01/2023</a:t>
            </a:fld>
            <a:endParaRPr lang="it-IT"/>
          </a:p>
        </p:txBody>
      </p:sp>
      <p:sp>
        <p:nvSpPr>
          <p:cNvPr id="5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BCE0-A28E-4C6C-A027-1303E09182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41973" y="1422030"/>
            <a:ext cx="4787423" cy="40220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510054" y="1422030"/>
            <a:ext cx="4787423" cy="40220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C25DE-4ADB-4FC3-B234-901579CF376E}" type="datetime1">
              <a:rPr lang="it-IT" smtClean="0"/>
              <a:t>10/01/2023</a:t>
            </a:fld>
            <a:endParaRPr lang="it-IT"/>
          </a:p>
        </p:txBody>
      </p:sp>
      <p:sp>
        <p:nvSpPr>
          <p:cNvPr id="6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11CBA-A30A-43B7-907B-5F26F02FE3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973" y="1364190"/>
            <a:ext cx="4789306" cy="56853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41973" y="1932720"/>
            <a:ext cx="4789306" cy="351134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506291" y="1364190"/>
            <a:ext cx="4791187" cy="56853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506291" y="1932720"/>
            <a:ext cx="4791187" cy="351134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B01D0-FE08-49F7-956E-0A079C7D5DE8}" type="datetime1">
              <a:rPr lang="it-IT" smtClean="0"/>
              <a:t>10/01/2023</a:t>
            </a:fld>
            <a:endParaRPr lang="it-IT"/>
          </a:p>
        </p:txBody>
      </p:sp>
      <p:sp>
        <p:nvSpPr>
          <p:cNvPr id="8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521A4-7783-4C01-AE7E-E728B0E588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EC247-332E-4B53-9539-99730BCA031E}" type="datetime1">
              <a:rPr lang="it-IT" smtClean="0"/>
              <a:t>10/01/2023</a:t>
            </a:fld>
            <a:endParaRPr lang="it-IT"/>
          </a:p>
        </p:txBody>
      </p:sp>
      <p:sp>
        <p:nvSpPr>
          <p:cNvPr id="4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37C12-04AE-4AD8-AD05-6246EAE5892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20420-11AA-48E4-AD3E-70EE265D3F31}" type="datetime1">
              <a:rPr lang="it-IT" smtClean="0"/>
              <a:t>10/01/2023</a:t>
            </a:fld>
            <a:endParaRPr lang="it-IT"/>
          </a:p>
        </p:txBody>
      </p:sp>
      <p:sp>
        <p:nvSpPr>
          <p:cNvPr id="3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DBD80-0B77-4D6A-99C1-25590EF0FB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974" y="242648"/>
            <a:ext cx="3566104" cy="103266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37924" y="242649"/>
            <a:ext cx="6059553" cy="52014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41974" y="1275313"/>
            <a:ext cx="3566104" cy="41687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EBB32-0637-4C33-8765-281D0C6D7AFA}" type="datetime1">
              <a:rPr lang="it-IT" smtClean="0"/>
              <a:t>10/01/2023</a:t>
            </a:fld>
            <a:endParaRPr lang="it-IT"/>
          </a:p>
        </p:txBody>
      </p:sp>
      <p:sp>
        <p:nvSpPr>
          <p:cNvPr id="6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7DBB7-DDC6-40E0-943F-D88C3FFCB9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24608" y="4266090"/>
            <a:ext cx="6503670" cy="50363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124608" y="544547"/>
            <a:ext cx="6503670" cy="365664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124608" y="4769726"/>
            <a:ext cx="6503670" cy="7152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F3EE4-FD5F-492D-B680-D97BA75BC16F}" type="datetime1">
              <a:rPr lang="it-IT" smtClean="0"/>
              <a:t>10/01/2023</a:t>
            </a:fld>
            <a:endParaRPr lang="it-IT"/>
          </a:p>
        </p:txBody>
      </p:sp>
      <p:sp>
        <p:nvSpPr>
          <p:cNvPr id="6" name="Footer Placeholder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B7F4E-6D19-40B6-BF82-35547ACC7D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541973" y="244059"/>
            <a:ext cx="9755506" cy="101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1973" y="1422030"/>
            <a:ext cx="9755506" cy="4022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Click to edit Master text styles</a:t>
            </a:r>
          </a:p>
          <a:p>
            <a:pPr lvl="1"/>
            <a:r>
              <a:rPr lang="it-IT" altLang="it-IT"/>
              <a:t>Second level</a:t>
            </a:r>
          </a:p>
          <a:p>
            <a:pPr lvl="2"/>
            <a:r>
              <a:rPr lang="it-IT" altLang="it-IT"/>
              <a:t>Third level</a:t>
            </a:r>
          </a:p>
          <a:p>
            <a:pPr lvl="3"/>
            <a:r>
              <a:rPr lang="it-IT" altLang="it-IT"/>
              <a:t>Fourth level</a:t>
            </a:r>
          </a:p>
          <a:p>
            <a:pPr lvl="4"/>
            <a:r>
              <a:rPr lang="it-IT" altLang="it-IT"/>
              <a:t>Fifth level</a:t>
            </a:r>
          </a:p>
        </p:txBody>
      </p:sp>
      <p:sp>
        <p:nvSpPr>
          <p:cNvPr id="1028" name="Date Placeholder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41973" y="5648618"/>
            <a:ext cx="2529205" cy="32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0F76BFBE-857A-43DA-9F12-26D5D38DD01C}" type="datetime1">
              <a:rPr lang="it-IT" smtClean="0"/>
              <a:t>10/01/2023</a:t>
            </a:fld>
            <a:endParaRPr lang="it-IT"/>
          </a:p>
        </p:txBody>
      </p:sp>
      <p:sp>
        <p:nvSpPr>
          <p:cNvPr id="1029" name="Footer Placeholder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03480" y="5648618"/>
            <a:ext cx="3432492" cy="32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FFFFFF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Slide Number Placeholder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68272" y="5648618"/>
            <a:ext cx="2529205" cy="324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latin typeface="+mn-lt"/>
                <a:cs typeface="Arial" pitchFamily="34" charset="0"/>
              </a:defRPr>
            </a:lvl1pPr>
          </a:lstStyle>
          <a:p>
            <a:pPr>
              <a:defRPr/>
            </a:pPr>
            <a:fld id="{F6E80090-013D-4A7F-9D92-43F195B3EC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99313" y="1580776"/>
            <a:ext cx="7236824" cy="68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just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  <a:p>
            <a:pPr marL="342900" indent="-342900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  <a:p>
            <a:pPr marL="342900" indent="-342900" algn="just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-70275" y="5312479"/>
            <a:ext cx="10909725" cy="391628"/>
            <a:chOff x="-70275" y="5312479"/>
            <a:chExt cx="10909725" cy="391628"/>
          </a:xfrm>
        </p:grpSpPr>
        <p:sp>
          <p:nvSpPr>
            <p:cNvPr id="10" name="Rettangolo 9"/>
            <p:cNvSpPr/>
            <p:nvPr/>
          </p:nvSpPr>
          <p:spPr>
            <a:xfrm>
              <a:off x="-70275" y="5450206"/>
              <a:ext cx="10909725" cy="252000"/>
            </a:xfrm>
            <a:prstGeom prst="rect">
              <a:avLst/>
            </a:prstGeom>
            <a:gradFill>
              <a:gsLst>
                <a:gs pos="0">
                  <a:srgbClr val="0397D6">
                    <a:alpha val="20000"/>
                  </a:srgbClr>
                </a:gs>
                <a:gs pos="100000">
                  <a:srgbClr val="014DA2">
                    <a:alpha val="8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4159725" y="5312479"/>
              <a:ext cx="5804675" cy="391628"/>
            </a:xfrm>
            <a:prstGeom prst="rect">
              <a:avLst/>
            </a:prstGeom>
            <a:noFill/>
          </p:spPr>
          <p:txBody>
            <a:bodyPr wrap="square" lIns="0" tIns="144000" rIns="0" bIns="0">
              <a:spAutoFit/>
            </a:bodyPr>
            <a:lstStyle/>
            <a:p>
              <a:pPr algn="r">
                <a:defRPr/>
              </a:pPr>
              <a:endParaRPr lang="it-IT" sz="1600" b="1" dirty="0">
                <a:ln w="19050">
                  <a:noFill/>
                  <a:prstDash val="solid"/>
                </a:ln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14" name="Immagine 13">
            <a:extLst>
              <a:ext uri="{FF2B5EF4-FFF2-40B4-BE49-F238E27FC236}">
                <a16:creationId xmlns:a16="http://schemas.microsoft.com/office/drawing/2014/main" id="{95221A81-3B2D-E45B-0F3B-79D7E00C70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207" y="0"/>
            <a:ext cx="4249725" cy="6071035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29B3275-26A4-CDB2-0DF0-A88C3BC8319E}"/>
              </a:ext>
            </a:extLst>
          </p:cNvPr>
          <p:cNvSpPr txBox="1"/>
          <p:nvPr/>
        </p:nvSpPr>
        <p:spPr>
          <a:xfrm flipH="1">
            <a:off x="244725" y="1112206"/>
            <a:ext cx="11205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sz="8000" b="1" i="1" u="sng" dirty="0">
                <a:solidFill>
                  <a:srgbClr val="FFC000"/>
                </a:solidFill>
                <a:latin typeface="DM Sans Medium" pitchFamily="2" charset="0"/>
                <a:ea typeface="Tahoma" panose="020B0604030504040204" pitchFamily="34" charset="0"/>
                <a:cs typeface="Tahoma" panose="020B0604030504040204" pitchFamily="34" charset="0"/>
              </a:rPr>
              <a:t>DELFINO</a:t>
            </a:r>
          </a:p>
          <a:p>
            <a:r>
              <a:rPr lang="it-IT" altLang="it-IT" sz="8000" b="1" i="1" u="sng" dirty="0">
                <a:solidFill>
                  <a:srgbClr val="FFC000"/>
                </a:solidFill>
                <a:latin typeface="DM Sans Medium" pitchFamily="2" charset="0"/>
                <a:ea typeface="Tahoma" panose="020B0604030504040204" pitchFamily="34" charset="0"/>
                <a:cs typeface="Tahoma" panose="020B0604030504040204" pitchFamily="34" charset="0"/>
              </a:rPr>
              <a:t> EXPERIENCE</a:t>
            </a:r>
          </a:p>
          <a:p>
            <a:r>
              <a:rPr lang="it-IT" altLang="it-IT" sz="8000" b="1" i="1" u="sng" dirty="0">
                <a:solidFill>
                  <a:srgbClr val="FFC000"/>
                </a:solidFill>
                <a:latin typeface="DM Sans Medium" pitchFamily="2" charset="0"/>
                <a:ea typeface="Tahoma" panose="020B0604030504040204" pitchFamily="34" charset="0"/>
                <a:cs typeface="Tahoma" panose="020B0604030504040204" pitchFamily="34" charset="0"/>
              </a:rPr>
              <a:t>SCHOOL </a:t>
            </a:r>
          </a:p>
        </p:txBody>
      </p:sp>
    </p:spTree>
    <p:extLst>
      <p:ext uri="{BB962C8B-B14F-4D97-AF65-F5344CB8AC3E}">
        <p14:creationId xmlns:p14="http://schemas.microsoft.com/office/powerpoint/2010/main" val="1113811824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asellaDiTesto 8"/>
          <p:cNvSpPr txBox="1">
            <a:spLocks noChangeArrowheads="1"/>
          </p:cNvSpPr>
          <p:nvPr/>
        </p:nvSpPr>
        <p:spPr bwMode="auto">
          <a:xfrm>
            <a:off x="2044725" y="50007"/>
            <a:ext cx="91109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it-IT" altLang="it-IT" sz="3400" b="1" dirty="0">
                <a:solidFill>
                  <a:srgbClr val="FFC000"/>
                </a:solidFill>
                <a:latin typeface="DM Sans Medium" pitchFamily="2" charset="0"/>
                <a:ea typeface="Tahoma" panose="020B0604030504040204" pitchFamily="34" charset="0"/>
                <a:cs typeface="Tahoma" panose="020B0604030504040204" pitchFamily="34" charset="0"/>
              </a:rPr>
              <a:t>IL PROGETTO ED I SUOI OBIETTIVI 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40118" y="778278"/>
            <a:ext cx="4814999" cy="507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>
              <a:lnSpc>
                <a:spcPts val="1800"/>
              </a:lnSpc>
              <a:buFont typeface="Wingdings" pitchFamily="2" charset="2"/>
              <a:buChar char="§"/>
            </a:pPr>
            <a:r>
              <a:rPr lang="it-IT" altLang="en-US" sz="1400" b="1" dirty="0">
                <a:latin typeface="DM Sans Medium" pitchFamily="2" charset="0"/>
              </a:rPr>
              <a:t>DELFINO EXPERIENCE NASCE CON L’OBIETTIVO DI FAR VIVERE LO STADIO ADRIATICO  COME UN ESPERIENZA DA RICORDARE</a:t>
            </a:r>
          </a:p>
          <a:p>
            <a:pPr marL="342900" indent="-342900" algn="just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  <a:p>
            <a:pPr marL="342900" indent="-342900">
              <a:lnSpc>
                <a:spcPts val="1800"/>
              </a:lnSpc>
              <a:buFont typeface="Wingdings" pitchFamily="2" charset="2"/>
              <a:buChar char="§"/>
            </a:pPr>
            <a:r>
              <a:rPr lang="it-IT" altLang="en-US" sz="1400" b="1" dirty="0">
                <a:latin typeface="DM Sans Medium" pitchFamily="2" charset="0"/>
              </a:rPr>
              <a:t>VIVERE UNA GIORNATA DI SPORT , AL DI LA’ DELLA PARTITA DOMENICALE</a:t>
            </a:r>
          </a:p>
          <a:p>
            <a:pPr marL="342900" indent="-342900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  <a:p>
            <a:pPr marL="342900" indent="-342900">
              <a:lnSpc>
                <a:spcPts val="1800"/>
              </a:lnSpc>
              <a:buFont typeface="Wingdings" pitchFamily="2" charset="2"/>
              <a:buChar char="§"/>
            </a:pPr>
            <a:r>
              <a:rPr lang="it-IT" altLang="en-US" sz="1400" b="1" dirty="0">
                <a:latin typeface="DM Sans Medium" pitchFamily="2" charset="0"/>
              </a:rPr>
              <a:t>LA FAMIGLIA E I BAMBINI DELLE SCUOLE ELEMENTARI, AL CENTRO DELLE ATTENZIONI ,CON SPAZI E ATTIVITA’ A LORO DEDICATI</a:t>
            </a:r>
          </a:p>
          <a:p>
            <a:pPr marL="342900" indent="-342900" algn="just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  <a:p>
            <a:pPr marL="342900" indent="-342900" algn="just">
              <a:lnSpc>
                <a:spcPts val="1800"/>
              </a:lnSpc>
              <a:buFont typeface="Wingdings" pitchFamily="2" charset="2"/>
              <a:buChar char="§"/>
            </a:pPr>
            <a:r>
              <a:rPr lang="it-IT" altLang="en-US" sz="1400" b="1" dirty="0">
                <a:latin typeface="DM Sans Medium" pitchFamily="2" charset="0"/>
              </a:rPr>
              <a:t>PROFESSIONISTI DEL SETTORE,TECNICI PESCARA CALCIO,BABYSITTER,HOSTESS E OSPITALITY IN ESCLUSIVA PER I NOSTRI OSPITI</a:t>
            </a:r>
          </a:p>
          <a:p>
            <a:pPr marL="342900" indent="-342900" algn="just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i="1" dirty="0">
              <a:latin typeface="DM Sans Medium" pitchFamily="2" charset="0"/>
            </a:endParaRPr>
          </a:p>
          <a:p>
            <a:pPr marL="342900" indent="-342900">
              <a:lnSpc>
                <a:spcPts val="1800"/>
              </a:lnSpc>
              <a:buFont typeface="Wingdings" pitchFamily="2" charset="2"/>
              <a:buChar char="§"/>
            </a:pPr>
            <a:r>
              <a:rPr lang="it-IT" altLang="en-US" sz="1400" b="1" dirty="0">
                <a:latin typeface="DM Sans Medium" pitchFamily="2" charset="0"/>
              </a:rPr>
              <a:t>LA NUOVA SALA « AREA DELFINO FAMILY CLUB « ,CON GIOCHI,INTRATTENIMENTI SIA INTERNI CHE ESTERNI </a:t>
            </a:r>
          </a:p>
          <a:p>
            <a:pPr marL="342900" indent="-342900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  <a:p>
            <a:pPr marL="342900" indent="-342900">
              <a:lnSpc>
                <a:spcPts val="1800"/>
              </a:lnSpc>
              <a:buFont typeface="Wingdings" pitchFamily="2" charset="2"/>
              <a:buChar char="§"/>
            </a:pPr>
            <a:r>
              <a:rPr lang="it-IT" altLang="en-US" sz="1400" b="1" dirty="0">
                <a:latin typeface="DM Sans Medium" pitchFamily="2" charset="0"/>
              </a:rPr>
              <a:t>RICORDI E GADGET DELL’EVENTO</a:t>
            </a:r>
          </a:p>
          <a:p>
            <a:pPr marL="342900" indent="-342900" algn="just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  <a:p>
            <a:pPr marL="342900" indent="-342900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  <a:p>
            <a:pPr marL="342900" indent="-342900" algn="just">
              <a:lnSpc>
                <a:spcPts val="1800"/>
              </a:lnSpc>
              <a:buFont typeface="Wingdings" pitchFamily="2" charset="2"/>
              <a:buChar char="§"/>
            </a:pPr>
            <a:endParaRPr lang="it-IT" altLang="en-US" sz="1400" b="1" dirty="0">
              <a:latin typeface="DM Sans Medium" pitchFamily="2" charset="0"/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-70275" y="5312479"/>
            <a:ext cx="10909725" cy="391628"/>
            <a:chOff x="-70275" y="5312479"/>
            <a:chExt cx="10909725" cy="391628"/>
          </a:xfrm>
        </p:grpSpPr>
        <p:sp>
          <p:nvSpPr>
            <p:cNvPr id="10" name="Rettangolo 9"/>
            <p:cNvSpPr/>
            <p:nvPr/>
          </p:nvSpPr>
          <p:spPr>
            <a:xfrm>
              <a:off x="-70275" y="5450206"/>
              <a:ext cx="10909725" cy="252000"/>
            </a:xfrm>
            <a:prstGeom prst="rect">
              <a:avLst/>
            </a:prstGeom>
            <a:gradFill>
              <a:gsLst>
                <a:gs pos="0">
                  <a:srgbClr val="0397D6">
                    <a:alpha val="20000"/>
                  </a:srgbClr>
                </a:gs>
                <a:gs pos="100000">
                  <a:srgbClr val="014DA2">
                    <a:alpha val="8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CasellaDiTesto 12"/>
            <p:cNvSpPr txBox="1"/>
            <p:nvPr/>
          </p:nvSpPr>
          <p:spPr>
            <a:xfrm>
              <a:off x="4159725" y="5312479"/>
              <a:ext cx="5804675" cy="391628"/>
            </a:xfrm>
            <a:prstGeom prst="rect">
              <a:avLst/>
            </a:prstGeom>
            <a:noFill/>
          </p:spPr>
          <p:txBody>
            <a:bodyPr wrap="square" lIns="0" tIns="144000" rIns="0" bIns="0">
              <a:spAutoFit/>
            </a:bodyPr>
            <a:lstStyle/>
            <a:p>
              <a:pPr algn="r">
                <a:defRPr/>
              </a:pPr>
              <a:endParaRPr lang="it-IT" sz="1600" b="1" dirty="0">
                <a:ln w="19050">
                  <a:noFill/>
                  <a:prstDash val="solid"/>
                </a:ln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3" name="Immagine 2">
            <a:extLst>
              <a:ext uri="{FF2B5EF4-FFF2-40B4-BE49-F238E27FC236}">
                <a16:creationId xmlns:a16="http://schemas.microsoft.com/office/drawing/2014/main" id="{769D3E36-F60C-14FF-7FBA-95D3D9CF1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725" y="792803"/>
            <a:ext cx="5689725" cy="4909403"/>
          </a:xfrm>
          <a:prstGeom prst="rect">
            <a:avLst/>
          </a:prstGeom>
        </p:spPr>
      </p:pic>
      <p:sp>
        <p:nvSpPr>
          <p:cNvPr id="7" name="AutoShape 2">
            <a:extLst>
              <a:ext uri="{FF2B5EF4-FFF2-40B4-BE49-F238E27FC236}">
                <a16:creationId xmlns:a16="http://schemas.microsoft.com/office/drawing/2014/main" id="{DCD592CB-65BF-925C-A206-EBE344E71D7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67325" y="28940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88651" y="552512"/>
            <a:ext cx="3799975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it-IT" sz="1400" b="1" dirty="0">
                <a:solidFill>
                  <a:srgbClr val="FFC000"/>
                </a:solidFill>
                <a:effectLst/>
              </a:rPr>
              <a:t>ORE  10 : 30 </a:t>
            </a:r>
            <a:r>
              <a:rPr lang="it-IT" sz="1400" dirty="0">
                <a:effectLst/>
              </a:rPr>
              <a:t>raduno presso antistadio  </a:t>
            </a:r>
          </a:p>
          <a:p>
            <a:br>
              <a:rPr lang="it-IT" sz="1400" dirty="0">
                <a:effectLst/>
              </a:rPr>
            </a:br>
            <a:r>
              <a:rPr lang="it-IT" sz="1400" b="1" dirty="0">
                <a:solidFill>
                  <a:srgbClr val="FFC000"/>
                </a:solidFill>
                <a:effectLst/>
              </a:rPr>
              <a:t>ORE 10 : 30  </a:t>
            </a:r>
            <a:r>
              <a:rPr lang="it-IT" sz="1400" dirty="0">
                <a:effectLst/>
              </a:rPr>
              <a:t>inizio allenamento dei bambini con i tecnici del Pescara Calcio/ attività sulla pista di atletica per le </a:t>
            </a:r>
            <a:r>
              <a:rPr lang="it-IT" sz="1400" dirty="0" err="1">
                <a:effectLst/>
              </a:rPr>
              <a:t>ba</a:t>
            </a:r>
            <a:r>
              <a:rPr lang="it-IT" sz="1400" dirty="0" err="1"/>
              <a:t>mbine,con</a:t>
            </a:r>
            <a:r>
              <a:rPr lang="it-IT" sz="1400" dirty="0"/>
              <a:t> tecnici specializzati ( mini volley ,atletica leggera e giochi popolari )</a:t>
            </a:r>
            <a:endParaRPr lang="it-IT" sz="1400" dirty="0">
              <a:effectLst/>
            </a:endParaRPr>
          </a:p>
          <a:p>
            <a:br>
              <a:rPr lang="it-IT" sz="1400" dirty="0">
                <a:effectLst/>
              </a:rPr>
            </a:br>
            <a:r>
              <a:rPr lang="it-IT" sz="1400" b="1" dirty="0">
                <a:solidFill>
                  <a:srgbClr val="FFC000"/>
                </a:solidFill>
                <a:effectLst/>
              </a:rPr>
              <a:t>ORE 12 : 30 </a:t>
            </a:r>
            <a:r>
              <a:rPr lang="it-IT" sz="1400" dirty="0" err="1">
                <a:effectLst/>
              </a:rPr>
              <a:t>walkabouts</a:t>
            </a:r>
            <a:r>
              <a:rPr lang="it-IT" sz="1400" dirty="0">
                <a:effectLst/>
              </a:rPr>
              <a:t> per visitare area family, spogliatoi e terreno di gioco</a:t>
            </a:r>
          </a:p>
          <a:p>
            <a:br>
              <a:rPr lang="it-IT" sz="1400" dirty="0">
                <a:effectLst/>
              </a:rPr>
            </a:br>
            <a:r>
              <a:rPr lang="it-IT" sz="1400" b="1" dirty="0">
                <a:solidFill>
                  <a:srgbClr val="FFC000"/>
                </a:solidFill>
                <a:effectLst/>
              </a:rPr>
              <a:t>ORE 13 : 00 </a:t>
            </a:r>
            <a:r>
              <a:rPr lang="it-IT" sz="1400" dirty="0">
                <a:effectLst/>
              </a:rPr>
              <a:t>pranzo all'interno tribuna Vip per ragazzi e tecnici ,pranzo all'interno dell'area </a:t>
            </a:r>
            <a:r>
              <a:rPr lang="it-IT" sz="1400" dirty="0" err="1">
                <a:effectLst/>
              </a:rPr>
              <a:t>hospitality</a:t>
            </a:r>
            <a:r>
              <a:rPr lang="it-IT" sz="1400" dirty="0">
                <a:effectLst/>
              </a:rPr>
              <a:t> per genitori ed accompagnatori</a:t>
            </a:r>
          </a:p>
          <a:p>
            <a:br>
              <a:rPr lang="it-IT" sz="1400" dirty="0">
                <a:effectLst/>
              </a:rPr>
            </a:br>
            <a:r>
              <a:rPr lang="it-IT" sz="1400" b="1" dirty="0">
                <a:solidFill>
                  <a:srgbClr val="FFC000"/>
                </a:solidFill>
                <a:effectLst/>
              </a:rPr>
              <a:t>ORE 14 : 15 </a:t>
            </a:r>
            <a:r>
              <a:rPr lang="it-IT" sz="1400" dirty="0">
                <a:effectLst/>
              </a:rPr>
              <a:t>tutti verranno accompagnati dal servizio hostess presso il rispettivo settore in tribuna per assistere alla partita ( Adriatica se bel tempo e Maiella se piove )</a:t>
            </a:r>
          </a:p>
          <a:p>
            <a:br>
              <a:rPr lang="it-IT" sz="1400" dirty="0">
                <a:effectLst/>
              </a:rPr>
            </a:br>
            <a:r>
              <a:rPr lang="it-IT" sz="1400" b="1" dirty="0">
                <a:solidFill>
                  <a:srgbClr val="FFC000"/>
                </a:solidFill>
                <a:effectLst/>
              </a:rPr>
              <a:t>ORE 15 : 15 </a:t>
            </a:r>
            <a:r>
              <a:rPr lang="it-IT" sz="1400" dirty="0">
                <a:effectLst/>
              </a:rPr>
              <a:t>giro d'onore all'interno della pista per ragazzi e tecnici ( fine primo tempo della gara )</a:t>
            </a:r>
          </a:p>
          <a:p>
            <a:br>
              <a:rPr lang="it-IT" sz="1400" dirty="0">
                <a:effectLst/>
              </a:rPr>
            </a:br>
            <a:r>
              <a:rPr lang="it-IT" sz="1400" b="1" dirty="0">
                <a:solidFill>
                  <a:srgbClr val="FFC000"/>
                </a:solidFill>
                <a:effectLst/>
              </a:rPr>
              <a:t>ORE 16 : 30 </a:t>
            </a:r>
            <a:r>
              <a:rPr lang="it-IT" sz="1400" dirty="0">
                <a:effectLst/>
              </a:rPr>
              <a:t>rientro presso le proprie sedi </a:t>
            </a:r>
          </a:p>
          <a:p>
            <a:br>
              <a:rPr lang="it-IT" sz="1400" dirty="0">
                <a:effectLst/>
              </a:rPr>
            </a:br>
            <a:endParaRPr lang="it-IT" altLang="it-IT" sz="1400" dirty="0">
              <a:latin typeface="DM Sans" pitchFamily="2" charset="0"/>
            </a:endParaRPr>
          </a:p>
        </p:txBody>
      </p:sp>
      <p:sp>
        <p:nvSpPr>
          <p:cNvPr id="12" name="CasellaDiTesto 7"/>
          <p:cNvSpPr txBox="1">
            <a:spLocks noChangeArrowheads="1"/>
          </p:cNvSpPr>
          <p:nvPr/>
        </p:nvSpPr>
        <p:spPr bwMode="auto">
          <a:xfrm>
            <a:off x="87225" y="-11612"/>
            <a:ext cx="10665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it-IT" altLang="it-IT" sz="3200" b="1" dirty="0">
                <a:solidFill>
                  <a:srgbClr val="FFC000"/>
                </a:solidFill>
                <a:latin typeface="DM Sans Medium" pitchFamily="2" charset="0"/>
                <a:ea typeface="Tahoma" panose="020B0604030504040204" pitchFamily="34" charset="0"/>
                <a:cs typeface="Tahoma" panose="020B0604030504040204" pitchFamily="34" charset="0"/>
              </a:rPr>
              <a:t>GIORNATA TIPO </a:t>
            </a:r>
            <a:r>
              <a:rPr lang="it-IT" altLang="it-IT" sz="2000" b="1" dirty="0">
                <a:solidFill>
                  <a:srgbClr val="FFC000"/>
                </a:solidFill>
                <a:latin typeface="DM Sans Medium" pitchFamily="2" charset="0"/>
                <a:ea typeface="Tahoma" panose="020B0604030504040204" pitchFamily="34" charset="0"/>
                <a:cs typeface="Tahoma" panose="020B0604030504040204" pitchFamily="34" charset="0"/>
              </a:rPr>
              <a:t>( Domenica 18 dicembre Pescara – Picerno inizio ore 14 e 30 )  </a:t>
            </a:r>
          </a:p>
        </p:txBody>
      </p:sp>
      <p:sp>
        <p:nvSpPr>
          <p:cNvPr id="3" name="AutoShape 6" descr="blob:https://web.whatsapp.com/32249b91-63fe-406b-8eb6-b672e6ff8cec"/>
          <p:cNvSpPr>
            <a:spLocks noChangeAspect="1" noChangeArrowheads="1"/>
          </p:cNvSpPr>
          <p:nvPr/>
        </p:nvSpPr>
        <p:spPr bwMode="auto">
          <a:xfrm>
            <a:off x="2629725" y="363295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8" descr="blob:https://web.whatsapp.com/32249b91-63fe-406b-8eb6-b672e6ff8cec"/>
          <p:cNvSpPr>
            <a:spLocks noChangeAspect="1" noChangeArrowheads="1"/>
          </p:cNvSpPr>
          <p:nvPr/>
        </p:nvSpPr>
        <p:spPr bwMode="auto">
          <a:xfrm>
            <a:off x="1947863" y="35480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10" descr="blob:https://web.whatsapp.com/32249b91-63fe-406b-8eb6-b672e6ff8cec"/>
          <p:cNvSpPr>
            <a:spLocks noChangeAspect="1" noChangeArrowheads="1"/>
          </p:cNvSpPr>
          <p:nvPr/>
        </p:nvSpPr>
        <p:spPr bwMode="auto">
          <a:xfrm>
            <a:off x="1795463" y="20240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grpSp>
        <p:nvGrpSpPr>
          <p:cNvPr id="18" name="Gruppo 17"/>
          <p:cNvGrpSpPr/>
          <p:nvPr/>
        </p:nvGrpSpPr>
        <p:grpSpPr>
          <a:xfrm>
            <a:off x="-70275" y="5312479"/>
            <a:ext cx="10909725" cy="391628"/>
            <a:chOff x="-70275" y="5312479"/>
            <a:chExt cx="10909725" cy="391628"/>
          </a:xfrm>
        </p:grpSpPr>
        <p:sp>
          <p:nvSpPr>
            <p:cNvPr id="19" name="Rettangolo 18"/>
            <p:cNvSpPr/>
            <p:nvPr/>
          </p:nvSpPr>
          <p:spPr>
            <a:xfrm>
              <a:off x="-70275" y="5450206"/>
              <a:ext cx="10909725" cy="252000"/>
            </a:xfrm>
            <a:prstGeom prst="rect">
              <a:avLst/>
            </a:prstGeom>
            <a:gradFill>
              <a:gsLst>
                <a:gs pos="0">
                  <a:srgbClr val="0397D6">
                    <a:alpha val="20000"/>
                  </a:srgbClr>
                </a:gs>
                <a:gs pos="100000">
                  <a:srgbClr val="014DA2">
                    <a:alpha val="8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4159725" y="5312479"/>
              <a:ext cx="5804675" cy="391628"/>
            </a:xfrm>
            <a:prstGeom prst="rect">
              <a:avLst/>
            </a:prstGeom>
            <a:noFill/>
          </p:spPr>
          <p:txBody>
            <a:bodyPr wrap="square" lIns="0" tIns="144000" rIns="0" bIns="0">
              <a:spAutoFit/>
            </a:bodyPr>
            <a:lstStyle/>
            <a:p>
              <a:pPr algn="r">
                <a:defRPr/>
              </a:pPr>
              <a:endParaRPr lang="it-IT" sz="1600" b="1" dirty="0">
                <a:ln w="19050">
                  <a:noFill/>
                  <a:prstDash val="solid"/>
                </a:ln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7C6FC2D2-E089-DB71-0CF4-7D11FD9B5B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074" y="489705"/>
            <a:ext cx="2899725" cy="193692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4DF4AEA-7B8C-7200-E5A2-41909DF2B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394" y="3519044"/>
            <a:ext cx="3511556" cy="257536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EB0B8BC9-857D-30E5-C6DE-A98B4EAAC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8553" y="3918972"/>
            <a:ext cx="3250897" cy="2167942"/>
          </a:xfrm>
          <a:prstGeom prst="rect">
            <a:avLst/>
          </a:prstGeom>
        </p:spPr>
      </p:pic>
      <p:pic>
        <p:nvPicPr>
          <p:cNvPr id="1026" name="Picture 2" descr="Campo di atletica immagini e fotografie stock ad alta risoluzione - Alamy">
            <a:extLst>
              <a:ext uri="{FF2B5EF4-FFF2-40B4-BE49-F238E27FC236}">
                <a16:creationId xmlns:a16="http://schemas.microsoft.com/office/drawing/2014/main" id="{D5A80833-B7CB-0F4F-CCB5-1175511F9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980" y="802745"/>
            <a:ext cx="3812283" cy="27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CC1DB6EF-FA5F-B41A-0173-8E9AC94A30E4}"/>
              </a:ext>
            </a:extLst>
          </p:cNvPr>
          <p:cNvSpPr txBox="1"/>
          <p:nvPr/>
        </p:nvSpPr>
        <p:spPr>
          <a:xfrm>
            <a:off x="7899493" y="2543750"/>
            <a:ext cx="3060361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1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ogle Sans"/>
              </a:rPr>
              <a:t>Giochi all'aperto per bambini: la lista dei classic</a:t>
            </a:r>
            <a:r>
              <a:rPr lang="it-IT" sz="1100" b="1" i="0" dirty="0">
                <a:effectLst/>
                <a:latin typeface="Google Sans"/>
              </a:rPr>
              <a:t>i</a:t>
            </a:r>
          </a:p>
          <a:p>
            <a:pPr algn="l"/>
            <a:endParaRPr lang="it-IT" sz="1100" b="1" i="0" dirty="0">
              <a:effectLst/>
              <a:latin typeface="Google Sans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100" b="1" i="0" dirty="0">
                <a:effectLst/>
                <a:latin typeface="arial" panose="020B0604020202020204" pitchFamily="34" charset="0"/>
              </a:rPr>
              <a:t> Ruba bandiera.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100" b="1" i="0" dirty="0">
                <a:effectLst/>
                <a:latin typeface="arial" panose="020B0604020202020204" pitchFamily="34" charset="0"/>
              </a:rPr>
              <a:t> Palla prigioniera.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100" b="1" dirty="0">
                <a:latin typeface="arial" panose="020B0604020202020204" pitchFamily="34" charset="0"/>
              </a:rPr>
              <a:t> </a:t>
            </a:r>
            <a:r>
              <a:rPr lang="it-IT" sz="1100" b="1" i="0" dirty="0">
                <a:effectLst/>
                <a:latin typeface="arial" panose="020B0604020202020204" pitchFamily="34" charset="0"/>
              </a:rPr>
              <a:t>Quattro cantoni.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100" b="1" dirty="0">
                <a:latin typeface="arial" panose="020B0604020202020204" pitchFamily="34" charset="0"/>
              </a:rPr>
              <a:t> </a:t>
            </a:r>
            <a:r>
              <a:rPr lang="it-IT" sz="1100" b="1" i="0" dirty="0">
                <a:effectLst/>
                <a:latin typeface="arial" panose="020B0604020202020204" pitchFamily="34" charset="0"/>
              </a:rPr>
              <a:t>Corsa coi sacchi.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it-IT" sz="1100" b="1" i="0" dirty="0">
                <a:effectLst/>
                <a:latin typeface="arial" panose="020B0604020202020204" pitchFamily="34" charset="0"/>
              </a:rPr>
              <a:t> Campana.</a:t>
            </a:r>
          </a:p>
        </p:txBody>
      </p:sp>
    </p:spTree>
  </p:cSld>
  <p:clrMapOvr>
    <a:masterClrMapping/>
  </p:clrMapOvr>
  <p:transition spd="slow"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-15371" y="-55191"/>
            <a:ext cx="4355096" cy="6297397"/>
          </a:xfrm>
          <a:prstGeom prst="rect">
            <a:avLst/>
          </a:pr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788875" y="1267103"/>
            <a:ext cx="5304688" cy="3432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400"/>
              </a:lnSpc>
            </a:pPr>
            <a:endParaRPr lang="it-IT" sz="1200" b="1" dirty="0">
              <a:latin typeface="DM Sans Medium" pitchFamily="2" charset="0"/>
            </a:endParaRPr>
          </a:p>
          <a:p>
            <a:pPr>
              <a:lnSpc>
                <a:spcPts val="1400"/>
              </a:lnSpc>
            </a:pPr>
            <a:r>
              <a:rPr lang="it-IT" sz="1200" b="1" dirty="0">
                <a:latin typeface="DM Sans Medium" pitchFamily="2" charset="0"/>
              </a:rPr>
              <a:t>PROJECT MANAGER</a:t>
            </a:r>
            <a:br>
              <a:rPr lang="it-IT" sz="1200" dirty="0">
                <a:latin typeface="DM Sans Medium" pitchFamily="2" charset="0"/>
              </a:rPr>
            </a:br>
            <a:r>
              <a:rPr lang="it-IT" sz="1200" dirty="0">
                <a:latin typeface="DM Sans Medium" pitchFamily="2" charset="0"/>
              </a:rPr>
              <a:t>Marco Arcese</a:t>
            </a:r>
          </a:p>
          <a:p>
            <a:pPr>
              <a:lnSpc>
                <a:spcPts val="1400"/>
              </a:lnSpc>
            </a:pPr>
            <a:endParaRPr lang="it-IT" sz="1200" dirty="0">
              <a:latin typeface="DM Sans Medium" pitchFamily="2" charset="0"/>
            </a:endParaRPr>
          </a:p>
          <a:p>
            <a:pPr>
              <a:lnSpc>
                <a:spcPts val="1400"/>
              </a:lnSpc>
            </a:pPr>
            <a:r>
              <a:rPr lang="it-IT" sz="1200" b="1" dirty="0">
                <a:latin typeface="DM Sans Medium" pitchFamily="2" charset="0"/>
              </a:rPr>
              <a:t>BRAND MANAGER</a:t>
            </a:r>
            <a:r>
              <a:rPr lang="it-IT" sz="1200" dirty="0">
                <a:latin typeface="DM Sans Medium" pitchFamily="2" charset="0"/>
              </a:rPr>
              <a:t> </a:t>
            </a:r>
            <a:br>
              <a:rPr lang="it-IT" sz="1200" dirty="0">
                <a:latin typeface="DM Sans Medium" pitchFamily="2" charset="0"/>
              </a:rPr>
            </a:br>
            <a:r>
              <a:rPr lang="it-IT" sz="1200" dirty="0">
                <a:latin typeface="DM Sans Medium" pitchFamily="2" charset="0"/>
              </a:rPr>
              <a:t>Raffaella Cecilia</a:t>
            </a:r>
          </a:p>
          <a:p>
            <a:pPr>
              <a:lnSpc>
                <a:spcPts val="1400"/>
              </a:lnSpc>
            </a:pPr>
            <a:endParaRPr lang="it-IT" sz="1200" dirty="0">
              <a:latin typeface="DM Sans Medium" pitchFamily="2" charset="0"/>
            </a:endParaRPr>
          </a:p>
          <a:p>
            <a:pPr>
              <a:lnSpc>
                <a:spcPts val="1400"/>
              </a:lnSpc>
            </a:pPr>
            <a:r>
              <a:rPr lang="it-IT" sz="1200" b="1" dirty="0">
                <a:latin typeface="DM Sans Medium" pitchFamily="2" charset="0"/>
              </a:rPr>
              <a:t>AREA COMUNICAZIONE</a:t>
            </a:r>
            <a:r>
              <a:rPr lang="it-IT" sz="1200" dirty="0">
                <a:latin typeface="DM Sans Medium" pitchFamily="2" charset="0"/>
              </a:rPr>
              <a:t> </a:t>
            </a:r>
          </a:p>
          <a:p>
            <a:pPr>
              <a:lnSpc>
                <a:spcPts val="1400"/>
              </a:lnSpc>
            </a:pPr>
            <a:r>
              <a:rPr lang="it-IT" sz="1200" dirty="0">
                <a:latin typeface="DM Sans Medium" pitchFamily="2" charset="0"/>
              </a:rPr>
              <a:t>Massimo Mucciante</a:t>
            </a:r>
          </a:p>
          <a:p>
            <a:pPr>
              <a:lnSpc>
                <a:spcPts val="1400"/>
              </a:lnSpc>
            </a:pPr>
            <a:endParaRPr lang="it-IT" sz="1200" dirty="0">
              <a:latin typeface="DM Sans Medium" pitchFamily="2" charset="0"/>
            </a:endParaRPr>
          </a:p>
          <a:p>
            <a:pPr>
              <a:lnSpc>
                <a:spcPts val="1400"/>
              </a:lnSpc>
            </a:pPr>
            <a:r>
              <a:rPr lang="it-IT" sz="1200" b="1" dirty="0">
                <a:latin typeface="DM Sans Medium" pitchFamily="2" charset="0"/>
              </a:rPr>
              <a:t>WEB MEDIA MANAGER</a:t>
            </a:r>
            <a:r>
              <a:rPr lang="it-IT" sz="1200" dirty="0">
                <a:latin typeface="DM Sans Medium" pitchFamily="2" charset="0"/>
              </a:rPr>
              <a:t> </a:t>
            </a:r>
            <a:br>
              <a:rPr lang="it-IT" sz="1200" dirty="0">
                <a:latin typeface="DM Sans Medium" pitchFamily="2" charset="0"/>
              </a:rPr>
            </a:br>
            <a:r>
              <a:rPr lang="it-IT" sz="1200" dirty="0">
                <a:latin typeface="DM Sans Medium" pitchFamily="2" charset="0"/>
              </a:rPr>
              <a:t>Alceo </a:t>
            </a:r>
            <a:r>
              <a:rPr lang="it-IT" sz="1200" dirty="0" err="1">
                <a:latin typeface="DM Sans Medium" pitchFamily="2" charset="0"/>
              </a:rPr>
              <a:t>Tontodonati</a:t>
            </a:r>
            <a:endParaRPr lang="it-IT" sz="1200" dirty="0">
              <a:latin typeface="DM Sans Medium" pitchFamily="2" charset="0"/>
            </a:endParaRPr>
          </a:p>
          <a:p>
            <a:pPr>
              <a:lnSpc>
                <a:spcPts val="1400"/>
              </a:lnSpc>
            </a:pPr>
            <a:endParaRPr lang="it-IT" sz="1200" dirty="0">
              <a:latin typeface="DM Sans Medium" pitchFamily="2" charset="0"/>
            </a:endParaRPr>
          </a:p>
          <a:p>
            <a:pPr>
              <a:lnSpc>
                <a:spcPts val="1400"/>
              </a:lnSpc>
            </a:pPr>
            <a:r>
              <a:rPr lang="it-IT" sz="1200" b="1" dirty="0">
                <a:latin typeface="DM Sans Medium" pitchFamily="2" charset="0"/>
              </a:rPr>
              <a:t>SEGRETERIA</a:t>
            </a:r>
            <a:r>
              <a:rPr lang="it-IT" sz="1200" dirty="0">
                <a:latin typeface="DM Sans Medium" pitchFamily="2" charset="0"/>
              </a:rPr>
              <a:t> </a:t>
            </a:r>
            <a:br>
              <a:rPr lang="it-IT" sz="1200" dirty="0">
                <a:latin typeface="DM Sans Medium" pitchFamily="2" charset="0"/>
              </a:rPr>
            </a:br>
            <a:r>
              <a:rPr lang="it-IT" sz="1200" dirty="0">
                <a:latin typeface="DM Sans Medium" pitchFamily="2" charset="0"/>
              </a:rPr>
              <a:t>Giuseppe Sciullo</a:t>
            </a:r>
          </a:p>
          <a:p>
            <a:pPr>
              <a:lnSpc>
                <a:spcPts val="1400"/>
              </a:lnSpc>
            </a:pPr>
            <a:endParaRPr lang="it-IT" sz="1200" b="1" dirty="0">
              <a:latin typeface="DM Sans Medium" pitchFamily="2" charset="0"/>
            </a:endParaRPr>
          </a:p>
          <a:p>
            <a:pPr>
              <a:lnSpc>
                <a:spcPts val="1400"/>
              </a:lnSpc>
            </a:pPr>
            <a:r>
              <a:rPr lang="it-IT" sz="1200" b="1" dirty="0">
                <a:latin typeface="DM Sans Medium" pitchFamily="2" charset="0"/>
              </a:rPr>
              <a:t>RELAZIONI ESTERNE ED EVENTI</a:t>
            </a:r>
          </a:p>
          <a:p>
            <a:pPr>
              <a:lnSpc>
                <a:spcPts val="1400"/>
              </a:lnSpc>
            </a:pPr>
            <a:r>
              <a:rPr lang="it-IT" sz="1200" dirty="0">
                <a:latin typeface="DM Sans Medium" pitchFamily="2" charset="0"/>
              </a:rPr>
              <a:t>Alessandra </a:t>
            </a:r>
            <a:r>
              <a:rPr lang="it-IT" sz="1200" dirty="0" err="1">
                <a:latin typeface="DM Sans Medium" pitchFamily="2" charset="0"/>
              </a:rPr>
              <a:t>Relmi</a:t>
            </a:r>
            <a:endParaRPr lang="it-IT" sz="1200" dirty="0">
              <a:latin typeface="DM Sans Medium" pitchFamily="2" charset="0"/>
            </a:endParaRPr>
          </a:p>
          <a:p>
            <a:pPr>
              <a:lnSpc>
                <a:spcPts val="1400"/>
              </a:lnSpc>
            </a:pPr>
            <a:endParaRPr lang="it-IT" sz="1800" dirty="0">
              <a:latin typeface="DM Sans Medium" pitchFamily="2" charset="0"/>
            </a:endParaRP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787375" y="647700"/>
            <a:ext cx="6480088" cy="41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ts val="1600"/>
              </a:lnSpc>
            </a:pPr>
            <a:r>
              <a:rPr lang="it-IT" altLang="it-IT" sz="2000" b="1" dirty="0">
                <a:latin typeface="DM Sans Medium" pitchFamily="2" charset="0"/>
                <a:ea typeface="Tahoma" panose="020B0604030504040204" pitchFamily="34" charset="0"/>
                <a:cs typeface="Tahoma" panose="020B0604030504040204" pitchFamily="34" charset="0"/>
              </a:rPr>
              <a:t>ORGANIGRAMMA</a:t>
            </a:r>
            <a:br>
              <a:rPr lang="it-IT" altLang="it-IT" sz="2000" b="1" dirty="0">
                <a:latin typeface="DM Sans Medium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it-IT" altLang="it-IT" sz="1600" dirty="0">
                <a:latin typeface="DM Sans Medium" pitchFamily="2" charset="0"/>
                <a:ea typeface="Tahoma" panose="020B0604030504040204" pitchFamily="34" charset="0"/>
                <a:cs typeface="Tahoma" panose="020B0604030504040204" pitchFamily="34" charset="0"/>
              </a:rPr>
              <a:t>figure e mansioni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E26BA0D-CB20-4F95-8847-538EA68065F8}"/>
              </a:ext>
            </a:extLst>
          </p:cNvPr>
          <p:cNvSpPr txBox="1"/>
          <p:nvPr/>
        </p:nvSpPr>
        <p:spPr>
          <a:xfrm>
            <a:off x="5693001" y="3048000"/>
            <a:ext cx="378018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it-IT" sz="2000" b="1" dirty="0">
                <a:solidFill>
                  <a:srgbClr val="00B0F0"/>
                </a:solidFill>
                <a:latin typeface="DM Sans Medium" pitchFamily="2" charset="0"/>
              </a:rPr>
              <a:t>MANAGEMENT OFFICE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it-IT" sz="1200" b="1" dirty="0">
                <a:latin typeface="DM Sans Medium" pitchFamily="2" charset="0"/>
              </a:rPr>
              <a:t>PESCARA CALCIO ACADEMY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it-IT" sz="1200" b="1" dirty="0">
                <a:latin typeface="DM Sans Medium" pitchFamily="2" charset="0"/>
              </a:rPr>
              <a:t>   351-2066251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it-IT" sz="1200" b="1" dirty="0">
                <a:latin typeface="DM Sans Medium" pitchFamily="2" charset="0"/>
              </a:rPr>
              <a:t>academy@pescaracalcio.com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725" y="1652206"/>
            <a:ext cx="1227988" cy="1227988"/>
          </a:xfrm>
          <a:prstGeom prst="rect">
            <a:avLst/>
          </a:prstGeom>
        </p:spPr>
      </p:pic>
      <p:grpSp>
        <p:nvGrpSpPr>
          <p:cNvPr id="14" name="Gruppo 13"/>
          <p:cNvGrpSpPr/>
          <p:nvPr/>
        </p:nvGrpSpPr>
        <p:grpSpPr>
          <a:xfrm>
            <a:off x="-70275" y="5312479"/>
            <a:ext cx="10909725" cy="511355"/>
            <a:chOff x="-70275" y="5312479"/>
            <a:chExt cx="10909725" cy="511355"/>
          </a:xfrm>
        </p:grpSpPr>
        <p:sp>
          <p:nvSpPr>
            <p:cNvPr id="15" name="Rettangolo 14"/>
            <p:cNvSpPr/>
            <p:nvPr/>
          </p:nvSpPr>
          <p:spPr>
            <a:xfrm>
              <a:off x="-70275" y="5450206"/>
              <a:ext cx="10909725" cy="252000"/>
            </a:xfrm>
            <a:prstGeom prst="rect">
              <a:avLst/>
            </a:prstGeom>
            <a:gradFill>
              <a:gsLst>
                <a:gs pos="0">
                  <a:srgbClr val="0397D6">
                    <a:alpha val="20000"/>
                  </a:srgbClr>
                </a:gs>
                <a:gs pos="100000">
                  <a:srgbClr val="014DA2">
                    <a:alpha val="80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16" name="Gruppo 15"/>
            <p:cNvGrpSpPr/>
            <p:nvPr/>
          </p:nvGrpSpPr>
          <p:grpSpPr>
            <a:xfrm>
              <a:off x="4159725" y="5312479"/>
              <a:ext cx="6422550" cy="511355"/>
              <a:chOff x="4159725" y="5312479"/>
              <a:chExt cx="6422550" cy="511355"/>
            </a:xfrm>
          </p:grpSpPr>
          <p:pic>
            <p:nvPicPr>
              <p:cNvPr id="17" name="Immagine 1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70920" y="5312479"/>
                <a:ext cx="511355" cy="511355"/>
              </a:xfrm>
              <a:prstGeom prst="rect">
                <a:avLst/>
              </a:prstGeom>
            </p:spPr>
          </p:pic>
          <p:sp>
            <p:nvSpPr>
              <p:cNvPr id="18" name="CasellaDiTesto 17"/>
              <p:cNvSpPr txBox="1"/>
              <p:nvPr/>
            </p:nvSpPr>
            <p:spPr>
              <a:xfrm>
                <a:off x="4159725" y="5312479"/>
                <a:ext cx="5804675" cy="391628"/>
              </a:xfrm>
              <a:prstGeom prst="rect">
                <a:avLst/>
              </a:prstGeom>
              <a:noFill/>
            </p:spPr>
            <p:txBody>
              <a:bodyPr wrap="square" lIns="0" tIns="144000" rIns="0" bIns="0">
                <a:spAutoFit/>
              </a:bodyPr>
              <a:lstStyle/>
              <a:p>
                <a:pPr algn="r">
                  <a:defRPr/>
                </a:pPr>
                <a:r>
                  <a:rPr lang="it-IT" sz="1600" dirty="0">
                    <a:latin typeface="DM Sans" pitchFamily="2" charset="0"/>
                  </a:rPr>
                  <a:t>PROGETTO INTERNATIONAL</a:t>
                </a:r>
                <a:r>
                  <a:rPr lang="it-IT" sz="1600" dirty="0">
                    <a:ln w="19050">
                      <a:noFill/>
                      <a:prstDash val="solid"/>
                    </a:ln>
                    <a:latin typeface="DM Sans" pitchFamily="2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it-IT" sz="1600" b="1" dirty="0">
                    <a:ln w="19050">
                      <a:noFill/>
                      <a:prstDash val="solid"/>
                    </a:ln>
                    <a:latin typeface="DM Sans" pitchFamily="2" charset="0"/>
                    <a:ea typeface="Tahoma" panose="020B0604030504040204" pitchFamily="34" charset="0"/>
                    <a:cs typeface="Tahoma" panose="020B0604030504040204" pitchFamily="34" charset="0"/>
                  </a:rPr>
                  <a:t>PESCARA CALCIO ACADEMY</a:t>
                </a:r>
              </a:p>
            </p:txBody>
          </p:sp>
        </p:grpSp>
      </p:grpSp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1F497D"/>
      </a:dk1>
      <a:lt1>
        <a:srgbClr val="FFFFFF"/>
      </a:lt1>
      <a:dk2>
        <a:srgbClr val="000000"/>
      </a:dk2>
      <a:lt2>
        <a:srgbClr val="EEECE1"/>
      </a:lt2>
      <a:accent1>
        <a:srgbClr val="4F81BD"/>
      </a:accent1>
      <a:accent2>
        <a:srgbClr val="C0504D"/>
      </a:accent2>
      <a:accent3>
        <a:srgbClr val="AAAAAA"/>
      </a:accent3>
      <a:accent4>
        <a:srgbClr val="DADADA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1F497D"/>
        </a:dk1>
        <a:lt1>
          <a:srgbClr val="FFFFFF"/>
        </a:lt1>
        <a:dk2>
          <a:srgbClr val="000000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AAAAA"/>
        </a:accent3>
        <a:accent4>
          <a:srgbClr val="DADADA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6927</TotalTime>
  <Pages>0</Pages>
  <Words>348</Words>
  <Characters>0</Characters>
  <Application>Microsoft Office PowerPoint</Application>
  <DocSecurity>0</DocSecurity>
  <PresentationFormat>Personalizzato</PresentationFormat>
  <Lines>0</Lines>
  <Paragraphs>53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2" baseType="lpstr">
      <vt:lpstr>arial</vt:lpstr>
      <vt:lpstr>arial</vt:lpstr>
      <vt:lpstr>Calibri</vt:lpstr>
      <vt:lpstr>DM Sans</vt:lpstr>
      <vt:lpstr>DM Sans Medium</vt:lpstr>
      <vt:lpstr>Google Sans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procalcio.frosinone365@outlook.it</cp:lastModifiedBy>
  <cp:revision>420</cp:revision>
  <cp:lastPrinted>1899-12-30T00:00:00Z</cp:lastPrinted>
  <dcterms:created xsi:type="dcterms:W3CDTF">2012-06-30T10:08:03Z</dcterms:created>
  <dcterms:modified xsi:type="dcterms:W3CDTF">2023-01-10T11:07:28Z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1033-8.1.0.3036</vt:lpwstr>
  </property>
</Properties>
</file>